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6" r:id="rId5"/>
    <p:sldId id="265" r:id="rId6"/>
    <p:sldId id="260" r:id="rId7"/>
    <p:sldId id="267" r:id="rId8"/>
    <p:sldId id="269" r:id="rId9"/>
    <p:sldId id="270" r:id="rId10"/>
    <p:sldId id="264" r:id="rId11"/>
    <p:sldId id="262" r:id="rId12"/>
    <p:sldId id="268" r:id="rId13"/>
    <p:sldId id="271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86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gif>
</file>

<file path=ppt/media/image12.gif>
</file>

<file path=ppt/media/image13.gif>
</file>

<file path=ppt/media/image2.jpg>
</file>

<file path=ppt/media/image3.jpeg>
</file>

<file path=ppt/media/image4.jpeg>
</file>

<file path=ppt/media/image5.png>
</file>

<file path=ppt/media/image6.gif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3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3116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9983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24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9650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52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72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7532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0519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3464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186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1287F-AB08-4820-AC0A-A5947F6C803F}" type="datetimeFigureOut">
              <a:rPr lang="ru-RU" smtClean="0"/>
              <a:t>30.12.2021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7CD0C-C789-4335-886B-091F6AFF3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3591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24000" y="273292"/>
            <a:ext cx="97166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высшего образования</a:t>
            </a:r>
          </a:p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«Вятский государственный университет»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автоматики и вычислительной техники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электронных вычислительных машин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969491" y="2110654"/>
            <a:ext cx="6253018" cy="10297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Курсовой проект</a:t>
            </a:r>
            <a:endParaRPr lang="ru-RU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39941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 «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NBA today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69491" y="4608394"/>
            <a:ext cx="741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Разработал студент группы ИВТ-33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 smtClean="0"/>
              <a:t>	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Кудяшев Я.Ю.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77690" y="6271491"/>
            <a:ext cx="1394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Киров 2021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55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 «Сезон 2021-2022»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805" y="1562894"/>
            <a:ext cx="9154390" cy="4627494"/>
          </a:xfrm>
        </p:spPr>
      </p:pic>
    </p:spTree>
    <p:extLst>
      <p:ext uri="{BB962C8B-B14F-4D97-AF65-F5344CB8AC3E}">
        <p14:creationId xmlns:p14="http://schemas.microsoft.com/office/powerpoint/2010/main" val="1027095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Авторизация и секция комментирования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205" y="1690687"/>
            <a:ext cx="9137305" cy="4606203"/>
          </a:xfrm>
        </p:spPr>
      </p:pic>
    </p:spTree>
    <p:extLst>
      <p:ext uri="{BB962C8B-B14F-4D97-AF65-F5344CB8AC3E}">
        <p14:creationId xmlns:p14="http://schemas.microsoft.com/office/powerpoint/2010/main" val="209092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139537" y="344343"/>
            <a:ext cx="10515600" cy="1325563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Авторизация и секция комментирования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710" y="1669906"/>
            <a:ext cx="8935317" cy="4504379"/>
          </a:xfrm>
        </p:spPr>
      </p:pic>
    </p:spTree>
    <p:extLst>
      <p:ext uri="{BB962C8B-B14F-4D97-AF65-F5344CB8AC3E}">
        <p14:creationId xmlns:p14="http://schemas.microsoft.com/office/powerpoint/2010/main" val="102741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08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Обзор предметной области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18764" y="1997632"/>
            <a:ext cx="315883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Сегодняшний мир сложно представить без спорта и спортивных мероприятий. Спортивная индустрия насчитывает огромное количество различных видов спорта, таких как  футбол, баскетбол, хоккей и другие. Данный проект посвящён баскетболу, а именно –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Национальной Баскетбольной Ассоциации.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winnersports.ru/wp-content/uploads/2020/08/%D1%81%D1%82%D1%80%D0%B0%D1%82%D0%B5%D0%B3%D0%B8%D0%B8-%D0%B2-%D1%81%D0%BF%D0%BE%D1%80%D1%82%D0%B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92" y="1997632"/>
            <a:ext cx="7259272" cy="3811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49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Обзор предметной области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37236" y="2251070"/>
            <a:ext cx="366683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НБА (Национальная баскетбольная ассоциация) -мужская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профессиональная баскетбольная лига Северной Америки, в частности, США и Канады. Входит в четвёрку главных профессиональных спортивных лиг Северной Америки, наряду с 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НХЛ,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МЛБ и 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НФЛ.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Объект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78" y="1520824"/>
            <a:ext cx="7408948" cy="46305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3782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Аналоги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41673" y="2047298"/>
            <a:ext cx="3512127" cy="4214957"/>
          </a:xfrm>
        </p:spPr>
        <p:txBody>
          <a:bodyPr/>
          <a:lstStyle/>
          <a:p>
            <a:r>
              <a:rPr lang="ru-RU" dirty="0"/>
              <a:t>Данное </a:t>
            </a:r>
            <a:r>
              <a:rPr lang="en-US" dirty="0"/>
              <a:t>web</a:t>
            </a:r>
            <a:r>
              <a:rPr lang="ru-RU" dirty="0"/>
              <a:t>-приложение имеет свои аналоги. К примеру, на официальном сайте НБА </a:t>
            </a:r>
            <a:r>
              <a:rPr lang="en-US" dirty="0" err="1"/>
              <a:t>nba</a:t>
            </a:r>
            <a:r>
              <a:rPr lang="ru-RU" dirty="0"/>
              <a:t>.</a:t>
            </a:r>
            <a:r>
              <a:rPr lang="en-US" dirty="0" smtClean="0"/>
              <a:t>com</a:t>
            </a:r>
            <a:r>
              <a:rPr lang="ru-RU" dirty="0" smtClean="0"/>
              <a:t> </a:t>
            </a:r>
            <a:r>
              <a:rPr lang="ru-RU" dirty="0"/>
              <a:t>можно найти полную сводку по статистике каждого игрока НБА.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38" y="1690688"/>
            <a:ext cx="7284316" cy="37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746630" y="5486615"/>
            <a:ext cx="6591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 отображения статистики игроков НБА с сайта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nba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446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233" y="1556254"/>
            <a:ext cx="9831533" cy="4915767"/>
          </a:xfrm>
        </p:spPr>
      </p:pic>
    </p:spTree>
    <p:extLst>
      <p:ext uri="{BB962C8B-B14F-4D97-AF65-F5344CB8AC3E}">
        <p14:creationId xmlns:p14="http://schemas.microsoft.com/office/powerpoint/2010/main" val="2211599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Взаимодействие с внешними ресурсами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Диаграмма коопераци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047" y="2009053"/>
            <a:ext cx="8287905" cy="3765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4571449" y="5908418"/>
            <a:ext cx="2476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Диаграмма кооперации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889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Разделы сайта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862" y="1557080"/>
            <a:ext cx="8512275" cy="4351338"/>
          </a:xfrm>
        </p:spPr>
      </p:pic>
      <p:sp>
        <p:nvSpPr>
          <p:cNvPr id="6" name="Прямоугольник 5"/>
          <p:cNvSpPr/>
          <p:nvPr/>
        </p:nvSpPr>
        <p:spPr>
          <a:xfrm>
            <a:off x="5199760" y="6007809"/>
            <a:ext cx="17924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Раздел новостей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129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Разделы сайта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862" y="1690688"/>
            <a:ext cx="8512275" cy="4351338"/>
          </a:xfrm>
        </p:spPr>
      </p:pic>
      <p:sp>
        <p:nvSpPr>
          <p:cNvPr id="5" name="Прямоугольник 4"/>
          <p:cNvSpPr/>
          <p:nvPr/>
        </p:nvSpPr>
        <p:spPr>
          <a:xfrm>
            <a:off x="5137499" y="6042026"/>
            <a:ext cx="19250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Раздел аналитики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967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Разделы сайта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2052" y="1581357"/>
            <a:ext cx="8507896" cy="4363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5268946" y="6032087"/>
            <a:ext cx="16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Раздел галереи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962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</TotalTime>
  <Words>172</Words>
  <Application>Microsoft Office PowerPoint</Application>
  <PresentationFormat>Широкоэкранный</PresentationFormat>
  <Paragraphs>29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Обзор предметной области</vt:lpstr>
      <vt:lpstr>Обзор предметной области</vt:lpstr>
      <vt:lpstr>Аналоги</vt:lpstr>
      <vt:lpstr>Структура сайта</vt:lpstr>
      <vt:lpstr>Взаимодействие с внешними ресурсами</vt:lpstr>
      <vt:lpstr>Разделы сайта</vt:lpstr>
      <vt:lpstr>Разделы сайта</vt:lpstr>
      <vt:lpstr>Разделы сайта</vt:lpstr>
      <vt:lpstr>Раздел «Сезон 2021-2022» </vt:lpstr>
      <vt:lpstr>Авторизация и секция комментирования</vt:lpstr>
      <vt:lpstr>Авторизация и секция комментирования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Процессор Baikal-M (BE-M1000)</dc:title>
  <dc:creator>Ярослав Кудяшев</dc:creator>
  <cp:lastModifiedBy>Ярослав Кудяшев</cp:lastModifiedBy>
  <cp:revision>24</cp:revision>
  <dcterms:created xsi:type="dcterms:W3CDTF">2021-12-19T16:45:15Z</dcterms:created>
  <dcterms:modified xsi:type="dcterms:W3CDTF">2021-12-29T23:59:25Z</dcterms:modified>
</cp:coreProperties>
</file>

<file path=docProps/thumbnail.jpeg>
</file>